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268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E491FB-E827-AB48-87A4-B762BA7D6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806DEAD-19F1-6045-B3E0-26F4A6963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54244C0-81F5-D34D-87D5-8C8081FCE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C7A903-2BBF-094D-8703-704F2CCA4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33CE06-1024-1840-B4B9-2838E91A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1385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4CB210-1CD6-914C-BF6A-23995C2E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9B6A23A-A6EB-FE44-A6EC-A1969870F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917965-0B26-414F-8E0C-CEF8A149F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09ECC7-6DA9-FE4C-9D74-6F6C031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22468E-CBCC-7148-AC9D-F64ACF10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8280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D599577-AD33-C14C-9DEC-C1399EA61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E4D8C8F-AA79-A340-B320-3A6C376F3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9D0DF-D159-E846-A597-1297D5EAE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6431E-77FA-6C43-BBE8-27F450F0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22BC849-0627-E149-BCE7-03393ADCD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88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44D2BF-B89E-9143-8522-B6AE9182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964FDC1-C70E-D34E-ACE9-D39DB05BF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CF724E1-3C3A-C746-A39D-04ACE1E5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EA751C9-9187-D846-93FC-0A511930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62F8260-F24A-5D4C-8635-A02073C8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2569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CB47E-8583-224C-A6D6-D0C3ECE7C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87C12-D2CB-3E49-8D87-DB372D602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D50496-7201-9D47-B18F-9446DD34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9994E-C4DA-5641-A3FB-501590D9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1A86EDC-8BEB-D346-88F4-C927390F6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665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12B399-1C3B-0546-9A03-9B64E7967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F76CC5-D2A2-3144-85B3-EC86933CB1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3B3C99-9B85-5043-B7BD-4767D745A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95144-2DCB-CE4F-9A43-9E1964A0B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951122A-C3B1-8941-9A53-31DF1D61A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9E34133-7CAE-8B45-BE29-838395A9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08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EC603-A61E-1D45-809D-B6188531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18060A-60DE-1040-800E-776760552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EB2D3B5-4053-4045-88CB-C5467C0EB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92E1A73-FBC0-7446-A010-29E0CBEBE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E4C0075-2787-614F-9119-9D9F68AB8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C1944B5-7C74-F34A-8892-6973E8C8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5309FBF-AD74-0141-B8EA-4E49AEFD2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10124E7-DE86-AE43-970C-FC4CE40FB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9508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392DFB-7266-4640-AA28-AD4CE910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48D0563-1E9F-E243-AAEA-9023E8B0A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8E4EDB6-B4A1-A845-BDC4-87A86DB88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3CF37A-AE93-6440-B077-C4C71ECFB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8622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D37D3430-0A5C-1C4E-8170-E29D5A02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5330C6BB-5E5C-3444-8B77-DA886027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9AD7328-8234-B94D-A493-EAF13DECF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48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273972-FB9B-2642-89BA-FD86F9A1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C3236C-677A-A042-9CC7-705C55D19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82AAB37-9569-BD4F-AB9F-F116D6844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6A166B-7870-CA48-87EA-75683A9C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AC0C3F-DCFE-3C40-8581-FE8D6A49B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59F7A1D-1F5F-724D-9D01-E7113E40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971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60BDE-4907-9F41-AEA3-F08DC85AB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8257563-DA66-D144-AF45-6FBF081FF5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3FA82F-707D-0240-AEF6-3AF4152B1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4C9EDEE-D775-6644-BA6C-C517F5DA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47A0572-C9F3-7141-B5E5-322D07C7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190C9F6-3E2C-D24E-A05C-64532F18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15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7CE793F3-36B2-8149-BCD2-5227BD25F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732D2DC-A28A-C34C-A046-48779CAD1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29B4F7A-9D64-0346-9557-37F38A2E3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2FF8-25C2-0B4D-92B2-B3EBC982831C}" type="datetimeFigureOut">
              <a:rPr lang="pl-PL" smtClean="0"/>
              <a:t>01.05.2021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87EF61A-2363-F148-AAED-3102FC1B2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24D91B-CFFE-2E47-B92D-CF33CD180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17C3F-EDB1-DE46-A489-C51D4BEA731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677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l.m.wikipedia.org/wiki/Wikipedia:Strona_g&#322;&#243;wna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oznajnieznane.pl/ciekawostki-2/ciekawostki-panstwa-3/stany-zjednoczone-ciekawostki/" TargetMode="External"/><Relationship Id="rId4" Type="http://schemas.openxmlformats.org/officeDocument/2006/relationships/hyperlink" Target="https://www.budowle.pl/budowle/panstwo/stany-zjednoczone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2264E36-A00C-1C4D-B669-4E8BF8E95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" b="12834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57BEE08-83ED-954E-B6EA-C1475CC93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203" y="2511597"/>
            <a:ext cx="11105593" cy="1929506"/>
          </a:xfrm>
        </p:spPr>
        <p:txBody>
          <a:bodyPr>
            <a:normAutofit/>
          </a:bodyPr>
          <a:lstStyle/>
          <a:p>
            <a:r>
              <a:rPr lang="pl-PL" sz="9600" dirty="0">
                <a:solidFill>
                  <a:srgbClr val="FFFFFF"/>
                </a:solidFill>
                <a:latin typeface="Freestyle Script" panose="020F0502020204030204" pitchFamily="34" charset="0"/>
                <a:cs typeface="Cavolini" panose="020B0604020202020204" pitchFamily="34" charset="0"/>
              </a:rPr>
              <a:t>United States</a:t>
            </a:r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4477012E-2B18-384F-921D-28FBB11CBE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540" y="9711768"/>
            <a:ext cx="9144000" cy="1655762"/>
          </a:xfr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866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C21412F-6A84-704C-B0A2-25E5C74C35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90D1B49-18AA-5644-870A-6A42491D9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Curiosities</a:t>
            </a:r>
            <a:r>
              <a:rPr lang="pl-PL" sz="9600" b="1" dirty="0">
                <a:latin typeface="Freestyle Script" panose="030804020302050B0404" pitchFamily="66" charset="0"/>
              </a:rPr>
              <a:t> </a:t>
            </a:r>
            <a:r>
              <a:rPr lang="pl-PL" sz="9600" b="1" dirty="0" err="1">
                <a:latin typeface="Freestyle Script" panose="030804020302050B0404" pitchFamily="66" charset="0"/>
              </a:rPr>
              <a:t>about</a:t>
            </a:r>
            <a:r>
              <a:rPr lang="pl-PL" sz="9600" b="1" dirty="0">
                <a:latin typeface="Freestyle Script" panose="030804020302050B0404" pitchFamily="66" charset="0"/>
              </a:rPr>
              <a:t> Alcatraz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FE35F0-0452-1E42-B275-BEB0C2ABB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100" dirty="0" err="1">
                <a:latin typeface="Freestyle Script" panose="030804020302050B0404" pitchFamily="66" charset="0"/>
              </a:rPr>
              <a:t>Located</a:t>
            </a:r>
            <a:r>
              <a:rPr lang="pl-PL" sz="4100" dirty="0">
                <a:latin typeface="Freestyle Script" panose="030804020302050B0404" pitchFamily="66" charset="0"/>
              </a:rPr>
              <a:t> on an </a:t>
            </a:r>
            <a:r>
              <a:rPr lang="pl-PL" sz="4100" dirty="0" err="1">
                <a:latin typeface="Freestyle Script" panose="030804020302050B0404" pitchFamily="66" charset="0"/>
              </a:rPr>
              <a:t>island</a:t>
            </a:r>
            <a:r>
              <a:rPr lang="pl-PL" sz="4100" dirty="0">
                <a:latin typeface="Freestyle Script" panose="030804020302050B0404" pitchFamily="66" charset="0"/>
              </a:rPr>
              <a:t> 2 km from San Francisco Bay, the </a:t>
            </a:r>
            <a:r>
              <a:rPr lang="pl-PL" sz="4100" dirty="0" err="1">
                <a:latin typeface="Freestyle Script" panose="030804020302050B0404" pitchFamily="66" charset="0"/>
              </a:rPr>
              <a:t>prison</a:t>
            </a:r>
            <a:r>
              <a:rPr lang="pl-PL" sz="4100" dirty="0">
                <a:latin typeface="Freestyle Script" panose="030804020302050B0404" pitchFamily="66" charset="0"/>
              </a:rPr>
              <a:t> was the place of </a:t>
            </a:r>
            <a:r>
              <a:rPr lang="pl-PL" sz="4100" dirty="0" err="1">
                <a:latin typeface="Freestyle Script" panose="030804020302050B0404" pitchFamily="66" charset="0"/>
              </a:rPr>
              <a:t>imprisonment</a:t>
            </a:r>
            <a:r>
              <a:rPr lang="pl-PL" sz="4100" dirty="0">
                <a:latin typeface="Freestyle Script" panose="030804020302050B0404" pitchFamily="66" charset="0"/>
              </a:rPr>
              <a:t> for 1,576 of America’s most </a:t>
            </a:r>
            <a:r>
              <a:rPr lang="pl-PL" sz="4100" dirty="0" err="1">
                <a:latin typeface="Freestyle Script" panose="030804020302050B0404" pitchFamily="66" charset="0"/>
              </a:rPr>
              <a:t>ruthless</a:t>
            </a:r>
            <a:r>
              <a:rPr lang="pl-PL" sz="4100" dirty="0">
                <a:latin typeface="Freestyle Script" panose="030804020302050B0404" pitchFamily="66" charset="0"/>
              </a:rPr>
              <a:t> </a:t>
            </a:r>
            <a:r>
              <a:rPr lang="pl-PL" sz="4100" dirty="0" err="1">
                <a:latin typeface="Freestyle Script" panose="030804020302050B0404" pitchFamily="66" charset="0"/>
              </a:rPr>
              <a:t>criminals</a:t>
            </a:r>
            <a:r>
              <a:rPr lang="pl-PL" sz="4100" dirty="0">
                <a:latin typeface="Freestyle Script" panose="030804020302050B0404" pitchFamily="66" charset="0"/>
              </a:rPr>
              <a:t>,</a:t>
            </a:r>
          </a:p>
          <a:p>
            <a:pPr algn="ctr"/>
            <a:r>
              <a:rPr lang="pl-PL" sz="4100" dirty="0" err="1">
                <a:latin typeface="Freestyle Script" panose="030804020302050B0404" pitchFamily="66" charset="0"/>
              </a:rPr>
              <a:t>Today</a:t>
            </a:r>
            <a:r>
              <a:rPr lang="pl-PL" sz="4100" dirty="0">
                <a:latin typeface="Freestyle Script" panose="030804020302050B0404" pitchFamily="66" charset="0"/>
              </a:rPr>
              <a:t>, Alcatraz Island is a </a:t>
            </a:r>
            <a:r>
              <a:rPr lang="pl-PL" sz="4100" dirty="0" err="1">
                <a:latin typeface="Freestyle Script" panose="030804020302050B0404" pitchFamily="66" charset="0"/>
              </a:rPr>
              <a:t>great</a:t>
            </a:r>
            <a:r>
              <a:rPr lang="pl-PL" sz="4100" dirty="0">
                <a:latin typeface="Freestyle Script" panose="030804020302050B0404" pitchFamily="66" charset="0"/>
              </a:rPr>
              <a:t> place to </a:t>
            </a:r>
            <a:r>
              <a:rPr lang="pl-PL" sz="4100" dirty="0" err="1">
                <a:latin typeface="Freestyle Script" panose="030804020302050B0404" pitchFamily="66" charset="0"/>
              </a:rPr>
              <a:t>watch</a:t>
            </a:r>
            <a:r>
              <a:rPr lang="pl-PL" sz="4100" dirty="0">
                <a:latin typeface="Freestyle Script" panose="030804020302050B0404" pitchFamily="66" charset="0"/>
              </a:rPr>
              <a:t> </a:t>
            </a:r>
            <a:r>
              <a:rPr lang="pl-PL" sz="4100" dirty="0" err="1">
                <a:latin typeface="Freestyle Script" panose="030804020302050B0404" pitchFamily="66" charset="0"/>
              </a:rPr>
              <a:t>birds</a:t>
            </a:r>
            <a:r>
              <a:rPr lang="pl-PL" sz="4100" dirty="0">
                <a:latin typeface="Freestyle Script" panose="030804020302050B0404" pitchFamily="66" charset="0"/>
              </a:rPr>
              <a:t>.  </a:t>
            </a:r>
            <a:r>
              <a:rPr lang="pl-PL" sz="4100" dirty="0" err="1">
                <a:latin typeface="Freestyle Script" panose="030804020302050B0404" pitchFamily="66" charset="0"/>
              </a:rPr>
              <a:t>There</a:t>
            </a:r>
            <a:r>
              <a:rPr lang="pl-PL" sz="4100" dirty="0">
                <a:latin typeface="Freestyle Script" panose="030804020302050B0404" pitchFamily="66" charset="0"/>
              </a:rPr>
              <a:t> are many </a:t>
            </a:r>
            <a:r>
              <a:rPr lang="pl-PL" sz="4100" dirty="0" err="1">
                <a:latin typeface="Freestyle Script" panose="030804020302050B0404" pitchFamily="66" charset="0"/>
              </a:rPr>
              <a:t>types</a:t>
            </a:r>
            <a:r>
              <a:rPr lang="pl-PL" sz="4100" dirty="0">
                <a:latin typeface="Freestyle Script" panose="030804020302050B0404" pitchFamily="66" charset="0"/>
              </a:rPr>
              <a:t> of </a:t>
            </a:r>
            <a:r>
              <a:rPr lang="pl-PL" sz="4100" dirty="0" err="1">
                <a:latin typeface="Freestyle Script" panose="030804020302050B0404" pitchFamily="66" charset="0"/>
              </a:rPr>
              <a:t>birds</a:t>
            </a:r>
            <a:r>
              <a:rPr lang="pl-PL" sz="4100" dirty="0">
                <a:latin typeface="Freestyle Script" panose="030804020302050B0404" pitchFamily="66" charset="0"/>
              </a:rPr>
              <a:t> on the </a:t>
            </a:r>
            <a:r>
              <a:rPr lang="pl-PL" sz="4100" dirty="0" err="1">
                <a:latin typeface="Freestyle Script" panose="030804020302050B0404" pitchFamily="66" charset="0"/>
              </a:rPr>
              <a:t>island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including</a:t>
            </a:r>
            <a:r>
              <a:rPr lang="pl-PL" sz="4100" dirty="0">
                <a:latin typeface="Freestyle Script" panose="030804020302050B0404" pitchFamily="66" charset="0"/>
              </a:rPr>
              <a:t> </a:t>
            </a:r>
            <a:r>
              <a:rPr lang="pl-PL" sz="4100" dirty="0" err="1">
                <a:latin typeface="Freestyle Script" panose="030804020302050B0404" pitchFamily="66" charset="0"/>
              </a:rPr>
              <a:t>falcons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ravens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hawks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cormorants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herons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gulls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guillemots</a:t>
            </a:r>
            <a:r>
              <a:rPr lang="pl-PL" sz="4100" dirty="0">
                <a:latin typeface="Freestyle Script" panose="030804020302050B0404" pitchFamily="66" charset="0"/>
              </a:rPr>
              <a:t>, </a:t>
            </a:r>
            <a:r>
              <a:rPr lang="pl-PL" sz="4100" dirty="0" err="1">
                <a:latin typeface="Freestyle Script" panose="030804020302050B0404" pitchFamily="66" charset="0"/>
              </a:rPr>
              <a:t>oystercatchers</a:t>
            </a:r>
            <a:r>
              <a:rPr lang="pl-PL" sz="4100" dirty="0">
                <a:latin typeface="Freestyle Script" panose="030804020302050B0404" pitchFamily="66" charset="0"/>
              </a:rPr>
              <a:t>, night </a:t>
            </a:r>
            <a:r>
              <a:rPr lang="pl-PL" sz="4100" dirty="0" err="1">
                <a:latin typeface="Freestyle Script" panose="030804020302050B0404" pitchFamily="66" charset="0"/>
              </a:rPr>
              <a:t>herons</a:t>
            </a:r>
            <a:r>
              <a:rPr lang="pl-PL" sz="4100" dirty="0">
                <a:latin typeface="Freestyle Script" panose="030804020302050B0404" pitchFamily="66" charset="0"/>
              </a:rPr>
              <a:t> and </a:t>
            </a:r>
            <a:r>
              <a:rPr lang="pl-PL" sz="4100" dirty="0" err="1">
                <a:latin typeface="Freestyle Script" panose="030804020302050B0404" pitchFamily="66" charset="0"/>
              </a:rPr>
              <a:t>snow</a:t>
            </a:r>
            <a:r>
              <a:rPr lang="pl-PL" sz="4100" dirty="0">
                <a:latin typeface="Freestyle Script" panose="030804020302050B0404" pitchFamily="66" charset="0"/>
              </a:rPr>
              <a:t> </a:t>
            </a:r>
            <a:r>
              <a:rPr lang="pl-PL" sz="4100" dirty="0" err="1">
                <a:latin typeface="Freestyle Script" panose="030804020302050B0404" pitchFamily="66" charset="0"/>
              </a:rPr>
              <a:t>herons</a:t>
            </a:r>
            <a:r>
              <a:rPr lang="pl-PL" sz="41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5671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00D3345-E4F6-B04B-88BF-35D070751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895A00-E201-4946-B453-4F04E72F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Autofit/>
          </a:bodyPr>
          <a:lstStyle/>
          <a:p>
            <a:pPr algn="ctr"/>
            <a:r>
              <a:rPr lang="pl-PL" sz="9400" b="1" dirty="0" err="1">
                <a:latin typeface="Freestyle Script" panose="030804020302050B0404" pitchFamily="66" charset="0"/>
              </a:rPr>
              <a:t>Curiosities</a:t>
            </a:r>
            <a:r>
              <a:rPr lang="pl-PL" sz="9400" b="1" dirty="0">
                <a:latin typeface="Freestyle Script" panose="030804020302050B0404" pitchFamily="66" charset="0"/>
              </a:rPr>
              <a:t> </a:t>
            </a:r>
            <a:r>
              <a:rPr lang="pl-PL" sz="9400" b="1" dirty="0" err="1">
                <a:latin typeface="Freestyle Script" panose="030804020302050B0404" pitchFamily="66" charset="0"/>
              </a:rPr>
              <a:t>about</a:t>
            </a:r>
            <a:r>
              <a:rPr lang="pl-PL" sz="9400" b="1" dirty="0">
                <a:latin typeface="Freestyle Script" panose="030804020302050B0404" pitchFamily="66" charset="0"/>
              </a:rPr>
              <a:t> White House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2CD7B1-6F21-6A42-A31F-FED3B1D1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4087536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000" dirty="0">
                <a:latin typeface="Freestyle Script" panose="030804020302050B0404" pitchFamily="66" charset="0"/>
              </a:rPr>
              <a:t>In the White House are 132 </a:t>
            </a:r>
            <a:r>
              <a:rPr lang="pl-PL" sz="4000" dirty="0" err="1">
                <a:latin typeface="Freestyle Script" panose="030804020302050B0404" pitchFamily="66" charset="0"/>
              </a:rPr>
              <a:t>rooms</a:t>
            </a:r>
            <a:r>
              <a:rPr lang="pl-PL" sz="4000" dirty="0">
                <a:latin typeface="Freestyle Script" panose="030804020302050B0404" pitchFamily="66" charset="0"/>
              </a:rPr>
              <a:t>, 32 </a:t>
            </a:r>
            <a:r>
              <a:rPr lang="pl-PL" sz="4000" dirty="0" err="1">
                <a:latin typeface="Freestyle Script" panose="030804020302050B0404" pitchFamily="66" charset="0"/>
              </a:rPr>
              <a:t>bathrooms</a:t>
            </a:r>
            <a:r>
              <a:rPr lang="pl-PL" sz="4000" dirty="0">
                <a:latin typeface="Freestyle Script" panose="030804020302050B0404" pitchFamily="66" charset="0"/>
              </a:rPr>
              <a:t>, 412 doors, 147 windows, 28 </a:t>
            </a:r>
            <a:r>
              <a:rPr lang="pl-PL" sz="4000" dirty="0" err="1">
                <a:latin typeface="Freestyle Script" panose="030804020302050B0404" pitchFamily="66" charset="0"/>
              </a:rPr>
              <a:t>fireplaces</a:t>
            </a:r>
            <a:r>
              <a:rPr lang="pl-PL" sz="4000" dirty="0">
                <a:latin typeface="Freestyle Script" panose="030804020302050B0404" pitchFamily="66" charset="0"/>
              </a:rPr>
              <a:t>, </a:t>
            </a:r>
            <a:r>
              <a:rPr lang="pl-PL" sz="4000" dirty="0" err="1">
                <a:latin typeface="Freestyle Script" panose="030804020302050B0404" pitchFamily="66" charset="0"/>
              </a:rPr>
              <a:t>seven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stair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exits</a:t>
            </a:r>
            <a:r>
              <a:rPr lang="pl-PL" sz="4000" dirty="0">
                <a:latin typeface="Freestyle Script" panose="030804020302050B0404" pitchFamily="66" charset="0"/>
              </a:rPr>
              <a:t>, 3 </a:t>
            </a:r>
            <a:r>
              <a:rPr lang="pl-PL" sz="4000" dirty="0" err="1">
                <a:latin typeface="Freestyle Script" panose="030804020302050B0404" pitchFamily="66" charset="0"/>
              </a:rPr>
              <a:t>elevators</a:t>
            </a:r>
            <a:r>
              <a:rPr lang="pl-PL" sz="4000" dirty="0">
                <a:latin typeface="Freestyle Script" panose="030804020302050B0404" pitchFamily="66" charset="0"/>
              </a:rPr>
              <a:t>, a </a:t>
            </a:r>
            <a:r>
              <a:rPr lang="pl-PL" sz="4000" dirty="0" err="1">
                <a:latin typeface="Freestyle Script" panose="030804020302050B0404" pitchFamily="66" charset="0"/>
              </a:rPr>
              <a:t>cinema</a:t>
            </a:r>
            <a:r>
              <a:rPr lang="pl-PL" sz="4000" dirty="0">
                <a:latin typeface="Freestyle Script" panose="030804020302050B0404" pitchFamily="66" charset="0"/>
              </a:rPr>
              <a:t>, a bowling </a:t>
            </a:r>
            <a:r>
              <a:rPr lang="pl-PL" sz="4000" dirty="0" err="1">
                <a:latin typeface="Freestyle Script" panose="030804020302050B0404" pitchFamily="66" charset="0"/>
              </a:rPr>
              <a:t>alley</a:t>
            </a:r>
            <a:r>
              <a:rPr lang="pl-PL" sz="4000" dirty="0">
                <a:latin typeface="Freestyle Script" panose="030804020302050B0404" pitchFamily="66" charset="0"/>
              </a:rPr>
              <a:t> and a </a:t>
            </a:r>
            <a:r>
              <a:rPr lang="pl-PL" sz="4000" dirty="0" err="1">
                <a:latin typeface="Freestyle Script" panose="030804020302050B0404" pitchFamily="66" charset="0"/>
              </a:rPr>
              <a:t>billiard</a:t>
            </a:r>
            <a:r>
              <a:rPr lang="pl-PL" sz="4000" dirty="0">
                <a:latin typeface="Freestyle Script" panose="030804020302050B0404" pitchFamily="66" charset="0"/>
              </a:rPr>
              <a:t> room.  </a:t>
            </a:r>
            <a:r>
              <a:rPr lang="pl-PL" sz="4000" dirty="0" err="1">
                <a:latin typeface="Freestyle Script" panose="030804020302050B0404" pitchFamily="66" charset="0"/>
              </a:rPr>
              <a:t>There</a:t>
            </a:r>
            <a:r>
              <a:rPr lang="pl-PL" sz="4000" dirty="0">
                <a:latin typeface="Freestyle Script" panose="030804020302050B0404" pitchFamily="66" charset="0"/>
              </a:rPr>
              <a:t> is </a:t>
            </a:r>
            <a:r>
              <a:rPr lang="pl-PL" sz="4000" dirty="0" err="1">
                <a:latin typeface="Freestyle Script" panose="030804020302050B0404" pitchFamily="66" charset="0"/>
              </a:rPr>
              <a:t>also</a:t>
            </a:r>
            <a:r>
              <a:rPr lang="pl-PL" sz="4000" dirty="0">
                <a:latin typeface="Freestyle Script" panose="030804020302050B0404" pitchFamily="66" charset="0"/>
              </a:rPr>
              <a:t> a tennis </a:t>
            </a:r>
            <a:r>
              <a:rPr lang="pl-PL" sz="4000" dirty="0" err="1">
                <a:latin typeface="Freestyle Script" panose="030804020302050B0404" pitchFamily="66" charset="0"/>
              </a:rPr>
              <a:t>court</a:t>
            </a:r>
            <a:r>
              <a:rPr lang="pl-PL" sz="4000" dirty="0">
                <a:latin typeface="Freestyle Script" panose="030804020302050B0404" pitchFamily="66" charset="0"/>
              </a:rPr>
              <a:t> and jogging track on the </a:t>
            </a:r>
            <a:r>
              <a:rPr lang="pl-PL" sz="4000" dirty="0" err="1">
                <a:latin typeface="Freestyle Script" panose="030804020302050B0404" pitchFamily="66" charset="0"/>
              </a:rPr>
              <a:t>property</a:t>
            </a:r>
            <a:r>
              <a:rPr lang="pl-PL" sz="4000" dirty="0">
                <a:latin typeface="Freestyle Script" panose="030804020302050B0404" pitchFamily="66" charset="0"/>
              </a:rPr>
              <a:t>.</a:t>
            </a:r>
          </a:p>
          <a:p>
            <a:pPr algn="ctr"/>
            <a:r>
              <a:rPr lang="pl-PL" sz="4000" dirty="0">
                <a:latin typeface="Freestyle Script" panose="030804020302050B0404" pitchFamily="66" charset="0"/>
              </a:rPr>
              <a:t>The White House is the </a:t>
            </a:r>
            <a:r>
              <a:rPr lang="pl-PL" sz="4000" dirty="0" err="1">
                <a:latin typeface="Freestyle Script" panose="030804020302050B0404" pitchFamily="66" charset="0"/>
              </a:rPr>
              <a:t>only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presidential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residence</a:t>
            </a:r>
            <a:r>
              <a:rPr lang="pl-PL" sz="4000" dirty="0">
                <a:latin typeface="Freestyle Script" panose="030804020302050B0404" pitchFamily="66" charset="0"/>
              </a:rPr>
              <a:t> that is open to the public for free.</a:t>
            </a:r>
          </a:p>
          <a:p>
            <a:pPr algn="ctr"/>
            <a:endParaRPr lang="pl-PL" sz="40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8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F84C37D-A7FA-0E43-8733-324C5C80AD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 b="2607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895A00-E201-4946-B453-4F04E72F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Autofit/>
          </a:bodyPr>
          <a:lstStyle/>
          <a:p>
            <a:r>
              <a:rPr lang="pl-PL" sz="7100" b="1" dirty="0" err="1">
                <a:latin typeface="Freestyle Script" panose="030804020302050B0404" pitchFamily="66" charset="0"/>
              </a:rPr>
              <a:t>Curiosities</a:t>
            </a:r>
            <a:r>
              <a:rPr lang="pl-PL" sz="7100" b="1" dirty="0">
                <a:latin typeface="Freestyle Script" panose="030804020302050B0404" pitchFamily="66" charset="0"/>
              </a:rPr>
              <a:t> </a:t>
            </a:r>
            <a:r>
              <a:rPr lang="pl-PL" sz="7100" b="1" dirty="0" err="1">
                <a:latin typeface="Freestyle Script" panose="030804020302050B0404" pitchFamily="66" charset="0"/>
              </a:rPr>
              <a:t>about</a:t>
            </a:r>
            <a:r>
              <a:rPr lang="pl-PL" sz="7100" b="1" dirty="0">
                <a:latin typeface="Freestyle Script" panose="030804020302050B0404" pitchFamily="66" charset="0"/>
              </a:rPr>
              <a:t> George Washington Bridge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2CD7B1-6F21-6A42-A31F-FED3B1D1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600" dirty="0">
                <a:latin typeface="Freestyle Script" panose="030804020302050B0404" pitchFamily="66" charset="0"/>
              </a:rPr>
              <a:t>Construction </a:t>
            </a:r>
            <a:r>
              <a:rPr lang="pl-PL" sz="4600" dirty="0" err="1">
                <a:latin typeface="Freestyle Script" panose="030804020302050B0404" pitchFamily="66" charset="0"/>
              </a:rPr>
              <a:t>began</a:t>
            </a:r>
            <a:r>
              <a:rPr lang="pl-PL" sz="4600" dirty="0">
                <a:latin typeface="Freestyle Script" panose="030804020302050B0404" pitchFamily="66" charset="0"/>
              </a:rPr>
              <a:t> in 1925 and </a:t>
            </a:r>
            <a:r>
              <a:rPr lang="pl-PL" sz="4600" dirty="0" err="1">
                <a:latin typeface="Freestyle Script" panose="030804020302050B0404" pitchFamily="66" charset="0"/>
              </a:rPr>
              <a:t>took</a:t>
            </a:r>
            <a:r>
              <a:rPr lang="pl-PL" sz="4600" dirty="0">
                <a:latin typeface="Freestyle Script" panose="030804020302050B0404" pitchFamily="66" charset="0"/>
              </a:rPr>
              <a:t> 6 </a:t>
            </a:r>
            <a:r>
              <a:rPr lang="pl-PL" sz="4600" dirty="0" err="1">
                <a:latin typeface="Freestyle Script" panose="030804020302050B0404" pitchFamily="66" charset="0"/>
              </a:rPr>
              <a:t>years</a:t>
            </a:r>
            <a:r>
              <a:rPr lang="pl-PL" sz="4600" dirty="0">
                <a:latin typeface="Freestyle Script" panose="030804020302050B0404" pitchFamily="66" charset="0"/>
              </a:rPr>
              <a:t>.</a:t>
            </a:r>
          </a:p>
          <a:p>
            <a:pPr algn="ctr"/>
            <a:r>
              <a:rPr lang="pl-PL" sz="4600" dirty="0">
                <a:latin typeface="Freestyle Script" panose="030804020302050B0404" pitchFamily="66" charset="0"/>
              </a:rPr>
              <a:t>The </a:t>
            </a:r>
            <a:r>
              <a:rPr lang="pl-PL" sz="4600" dirty="0" err="1">
                <a:latin typeface="Freestyle Script" panose="030804020302050B0404" pitchFamily="66" charset="0"/>
              </a:rPr>
              <a:t>official</a:t>
            </a:r>
            <a:r>
              <a:rPr lang="pl-PL" sz="4600" dirty="0">
                <a:latin typeface="Freestyle Script" panose="030804020302050B0404" pitchFamily="66" charset="0"/>
              </a:rPr>
              <a:t> design of the bridge was </a:t>
            </a:r>
            <a:r>
              <a:rPr lang="pl-PL" sz="4600" dirty="0" err="1">
                <a:latin typeface="Freestyle Script" panose="030804020302050B0404" pitchFamily="66" charset="0"/>
              </a:rPr>
              <a:t>created</a:t>
            </a:r>
            <a:r>
              <a:rPr lang="pl-PL" sz="4600" dirty="0">
                <a:latin typeface="Freestyle Script" panose="030804020302050B0404" pitchFamily="66" charset="0"/>
              </a:rPr>
              <a:t> on the </a:t>
            </a:r>
            <a:r>
              <a:rPr lang="pl-PL" sz="4600" dirty="0" err="1">
                <a:latin typeface="Freestyle Script" panose="030804020302050B0404" pitchFamily="66" charset="0"/>
              </a:rPr>
              <a:t>drawing</a:t>
            </a:r>
            <a:r>
              <a:rPr lang="pl-PL" sz="4600" dirty="0">
                <a:latin typeface="Freestyle Script" panose="030804020302050B0404" pitchFamily="66" charset="0"/>
              </a:rPr>
              <a:t> board of the Swiss </a:t>
            </a:r>
            <a:r>
              <a:rPr lang="pl-PL" sz="4600" dirty="0" err="1">
                <a:latin typeface="Freestyle Script" panose="030804020302050B0404" pitchFamily="66" charset="0"/>
              </a:rPr>
              <a:t>engineer</a:t>
            </a:r>
            <a:r>
              <a:rPr lang="pl-PL" sz="4600" dirty="0">
                <a:latin typeface="Freestyle Script" panose="030804020302050B0404" pitchFamily="66" charset="0"/>
              </a:rPr>
              <a:t> </a:t>
            </a:r>
            <a:r>
              <a:rPr lang="pl-PL" sz="4600" dirty="0" err="1">
                <a:latin typeface="Freestyle Script" panose="030804020302050B0404" pitchFamily="66" charset="0"/>
              </a:rPr>
              <a:t>Othmar</a:t>
            </a:r>
            <a:r>
              <a:rPr lang="pl-PL" sz="4600" dirty="0">
                <a:latin typeface="Freestyle Script" panose="030804020302050B0404" pitchFamily="66" charset="0"/>
              </a:rPr>
              <a:t> H. </a:t>
            </a:r>
            <a:r>
              <a:rPr lang="pl-PL" sz="4600" dirty="0" err="1">
                <a:latin typeface="Freestyle Script" panose="030804020302050B0404" pitchFamily="66" charset="0"/>
              </a:rPr>
              <a:t>Amann</a:t>
            </a:r>
            <a:r>
              <a:rPr lang="pl-PL" sz="4600" dirty="0">
                <a:latin typeface="Freestyle Script" panose="030804020302050B0404" pitchFamily="66" charset="0"/>
              </a:rPr>
              <a:t>, but </a:t>
            </a:r>
            <a:r>
              <a:rPr lang="pl-PL" sz="4600" dirty="0" err="1">
                <a:latin typeface="Freestyle Script" panose="030804020302050B0404" pitchFamily="66" charset="0"/>
              </a:rPr>
              <a:t>Cass</a:t>
            </a:r>
            <a:r>
              <a:rPr lang="pl-PL" sz="4600" dirty="0">
                <a:latin typeface="Freestyle Script" panose="030804020302050B0404" pitchFamily="66" charset="0"/>
              </a:rPr>
              <a:t> Gilbert </a:t>
            </a:r>
            <a:r>
              <a:rPr lang="pl-PL" sz="4600" dirty="0" err="1">
                <a:latin typeface="Freestyle Script" panose="030804020302050B0404" pitchFamily="66" charset="0"/>
              </a:rPr>
              <a:t>became</a:t>
            </a:r>
            <a:r>
              <a:rPr lang="pl-PL" sz="4600" dirty="0">
                <a:latin typeface="Freestyle Script" panose="030804020302050B0404" pitchFamily="66" charset="0"/>
              </a:rPr>
              <a:t> an </a:t>
            </a:r>
            <a:r>
              <a:rPr lang="pl-PL" sz="4600" dirty="0" err="1">
                <a:latin typeface="Freestyle Script" panose="030804020302050B0404" pitchFamily="66" charset="0"/>
              </a:rPr>
              <a:t>architect</a:t>
            </a:r>
            <a:r>
              <a:rPr lang="pl-PL" sz="4600" dirty="0">
                <a:latin typeface="Freestyle Script" panose="030804020302050B0404" pitchFamily="66" charset="0"/>
              </a:rPr>
              <a:t>, and </a:t>
            </a:r>
            <a:r>
              <a:rPr lang="pl-PL" sz="4600" dirty="0" err="1">
                <a:latin typeface="Freestyle Script" panose="030804020302050B0404" pitchFamily="66" charset="0"/>
              </a:rPr>
              <a:t>Amanna</a:t>
            </a:r>
            <a:r>
              <a:rPr lang="pl-PL" sz="4600" dirty="0">
                <a:latin typeface="Freestyle Script" panose="030804020302050B0404" pitchFamily="66" charset="0"/>
              </a:rPr>
              <a:t> </a:t>
            </a:r>
            <a:r>
              <a:rPr lang="pl-PL" sz="4600" dirty="0" err="1">
                <a:latin typeface="Freestyle Script" panose="030804020302050B0404" pitchFamily="66" charset="0"/>
              </a:rPr>
              <a:t>became</a:t>
            </a:r>
            <a:r>
              <a:rPr lang="pl-PL" sz="4600" dirty="0">
                <a:latin typeface="Freestyle Script" panose="030804020302050B0404" pitchFamily="66" charset="0"/>
              </a:rPr>
              <a:t> chief </a:t>
            </a:r>
            <a:r>
              <a:rPr lang="pl-PL" sz="4600" dirty="0" err="1">
                <a:latin typeface="Freestyle Script" panose="030804020302050B0404" pitchFamily="66" charset="0"/>
              </a:rPr>
              <a:t>engineer</a:t>
            </a:r>
            <a:r>
              <a:rPr lang="pl-PL" sz="46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575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1FF62086-E2C5-614B-96A5-F33559EA0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5" b="34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895A00-E201-4946-B453-4F04E72F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8200" b="1" dirty="0" err="1">
                <a:latin typeface="Freestyle Script" panose="030804020302050B0404" pitchFamily="66" charset="0"/>
              </a:rPr>
              <a:t>Curiosities</a:t>
            </a:r>
            <a:r>
              <a:rPr lang="pl-PL" sz="8200" b="1" dirty="0">
                <a:latin typeface="Freestyle Script" panose="030804020302050B0404" pitchFamily="66" charset="0"/>
              </a:rPr>
              <a:t> </a:t>
            </a:r>
            <a:r>
              <a:rPr lang="pl-PL" sz="8200" b="1" dirty="0" err="1">
                <a:latin typeface="Freestyle Script" panose="030804020302050B0404" pitchFamily="66" charset="0"/>
              </a:rPr>
              <a:t>about</a:t>
            </a:r>
            <a:r>
              <a:rPr lang="pl-PL" sz="8200" b="1" dirty="0">
                <a:latin typeface="Freestyle Script" panose="030804020302050B0404" pitchFamily="66" charset="0"/>
              </a:rPr>
              <a:t> Mountain Rushmore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2CD7B1-6F21-6A42-A31F-FED3B1D1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500" dirty="0">
                <a:latin typeface="Freestyle Script" panose="030804020302050B0404" pitchFamily="66" charset="0"/>
              </a:rPr>
              <a:t>The 18 meter high </a:t>
            </a:r>
            <a:r>
              <a:rPr lang="pl-PL" sz="4500" dirty="0" err="1">
                <a:latin typeface="Freestyle Script" panose="030804020302050B0404" pitchFamily="66" charset="0"/>
              </a:rPr>
              <a:t>faces</a:t>
            </a:r>
            <a:r>
              <a:rPr lang="pl-PL" sz="4500" dirty="0">
                <a:latin typeface="Freestyle Script" panose="030804020302050B0404" pitchFamily="66" charset="0"/>
              </a:rPr>
              <a:t> of </a:t>
            </a:r>
            <a:r>
              <a:rPr lang="pl-PL" sz="4500" dirty="0" err="1">
                <a:latin typeface="Freestyle Script" panose="030804020302050B0404" pitchFamily="66" charset="0"/>
              </a:rPr>
              <a:t>four</a:t>
            </a:r>
            <a:r>
              <a:rPr lang="pl-PL" sz="4500" dirty="0">
                <a:latin typeface="Freestyle Script" panose="030804020302050B0404" pitchFamily="66" charset="0"/>
              </a:rPr>
              <a:t> American </a:t>
            </a:r>
            <a:r>
              <a:rPr lang="pl-PL" sz="4500" dirty="0" err="1">
                <a:latin typeface="Freestyle Script" panose="030804020302050B0404" pitchFamily="66" charset="0"/>
              </a:rPr>
              <a:t>presidents</a:t>
            </a:r>
            <a:r>
              <a:rPr lang="pl-PL" sz="4500" dirty="0">
                <a:latin typeface="Freestyle Script" panose="030804020302050B0404" pitchFamily="66" charset="0"/>
              </a:rPr>
              <a:t>: George Washington, Thomas Jefferson, Theodore Roosevelt and Abraham Lincoln peer from the vertical </a:t>
            </a:r>
            <a:r>
              <a:rPr lang="pl-PL" sz="4500" dirty="0" err="1">
                <a:latin typeface="Freestyle Script" panose="030804020302050B0404" pitchFamily="66" charset="0"/>
              </a:rPr>
              <a:t>granite</a:t>
            </a:r>
            <a:r>
              <a:rPr lang="pl-PL" sz="4500" dirty="0">
                <a:latin typeface="Freestyle Script" panose="030804020302050B0404" pitchFamily="66" charset="0"/>
              </a:rPr>
              <a:t> rock.</a:t>
            </a:r>
          </a:p>
          <a:p>
            <a:pPr algn="ctr"/>
            <a:r>
              <a:rPr lang="pl-PL" sz="4500" dirty="0">
                <a:latin typeface="Freestyle Script" panose="030804020302050B0404" pitchFamily="66" charset="0"/>
              </a:rPr>
              <a:t>The </a:t>
            </a:r>
            <a:r>
              <a:rPr lang="pl-PL" sz="4500" dirty="0" err="1">
                <a:latin typeface="Freestyle Script" panose="030804020302050B0404" pitchFamily="66" charset="0"/>
              </a:rPr>
              <a:t>entire</a:t>
            </a:r>
            <a:r>
              <a:rPr lang="pl-PL" sz="4500" dirty="0">
                <a:latin typeface="Freestyle Script" panose="030804020302050B0404" pitchFamily="66" charset="0"/>
              </a:rPr>
              <a:t> relief is </a:t>
            </a:r>
            <a:r>
              <a:rPr lang="pl-PL" sz="4500" dirty="0" err="1">
                <a:latin typeface="Freestyle Script" panose="030804020302050B0404" pitchFamily="66" charset="0"/>
              </a:rPr>
              <a:t>visible</a:t>
            </a:r>
            <a:r>
              <a:rPr lang="pl-PL" sz="4500" dirty="0">
                <a:latin typeface="Freestyle Script" panose="030804020302050B0404" pitchFamily="66" charset="0"/>
              </a:rPr>
              <a:t> from a </a:t>
            </a:r>
            <a:r>
              <a:rPr lang="pl-PL" sz="4500" dirty="0" err="1">
                <a:latin typeface="Freestyle Script" panose="030804020302050B0404" pitchFamily="66" charset="0"/>
              </a:rPr>
              <a:t>distance</a:t>
            </a:r>
            <a:r>
              <a:rPr lang="pl-PL" sz="4500" dirty="0">
                <a:latin typeface="Freestyle Script" panose="030804020302050B0404" pitchFamily="66" charset="0"/>
              </a:rPr>
              <a:t> of 100 km.</a:t>
            </a:r>
          </a:p>
        </p:txBody>
      </p:sp>
    </p:spTree>
    <p:extLst>
      <p:ext uri="{BB962C8B-B14F-4D97-AF65-F5344CB8AC3E}">
        <p14:creationId xmlns:p14="http://schemas.microsoft.com/office/powerpoint/2010/main" val="251578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4F756E03-359E-954A-B5CE-0239836CD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E895A00-E201-4946-B453-4F04E72FF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Autofit/>
          </a:bodyPr>
          <a:lstStyle/>
          <a:p>
            <a:pPr algn="ctr"/>
            <a:r>
              <a:rPr lang="pl-PL" sz="8100" b="1" dirty="0" err="1">
                <a:latin typeface="Freestyle Script" panose="030804020302050B0404" pitchFamily="66" charset="0"/>
              </a:rPr>
              <a:t>Curiosities</a:t>
            </a:r>
            <a:r>
              <a:rPr lang="pl-PL" sz="8100" b="1" dirty="0">
                <a:latin typeface="Freestyle Script" panose="030804020302050B0404" pitchFamily="66" charset="0"/>
              </a:rPr>
              <a:t> </a:t>
            </a:r>
            <a:r>
              <a:rPr lang="pl-PL" sz="8100" b="1" dirty="0" err="1">
                <a:latin typeface="Freestyle Script" panose="030804020302050B0404" pitchFamily="66" charset="0"/>
              </a:rPr>
              <a:t>about</a:t>
            </a:r>
            <a:r>
              <a:rPr lang="pl-PL" sz="8100" b="1" dirty="0">
                <a:latin typeface="Freestyle Script" panose="030804020302050B0404" pitchFamily="66" charset="0"/>
              </a:rPr>
              <a:t> </a:t>
            </a:r>
            <a:r>
              <a:rPr lang="pl-PL" sz="8100" b="1" dirty="0" err="1">
                <a:latin typeface="Freestyle Script" panose="030804020302050B0404" pitchFamily="66" charset="0"/>
              </a:rPr>
              <a:t>Statue</a:t>
            </a:r>
            <a:r>
              <a:rPr lang="pl-PL" sz="8100" b="1" dirty="0">
                <a:latin typeface="Freestyle Script" panose="030804020302050B0404" pitchFamily="66" charset="0"/>
              </a:rPr>
              <a:t> of Liberty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32CD7B1-6F21-6A42-A31F-FED3B1D1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200" dirty="0">
                <a:latin typeface="Freestyle Script" panose="030804020302050B0404" pitchFamily="66" charset="0"/>
              </a:rPr>
              <a:t>The </a:t>
            </a:r>
            <a:r>
              <a:rPr lang="pl-PL" sz="4200" dirty="0" err="1">
                <a:latin typeface="Freestyle Script" panose="030804020302050B0404" pitchFamily="66" charset="0"/>
              </a:rPr>
              <a:t>Statue</a:t>
            </a:r>
            <a:r>
              <a:rPr lang="pl-PL" sz="4200" dirty="0">
                <a:latin typeface="Freestyle Script" panose="030804020302050B0404" pitchFamily="66" charset="0"/>
              </a:rPr>
              <a:t> of Liberty was </a:t>
            </a:r>
            <a:r>
              <a:rPr lang="pl-PL" sz="4200" dirty="0" err="1">
                <a:latin typeface="Freestyle Script" panose="030804020302050B0404" pitchFamily="66" charset="0"/>
              </a:rPr>
              <a:t>originally</a:t>
            </a:r>
            <a:r>
              <a:rPr lang="pl-PL" sz="4200" dirty="0">
                <a:latin typeface="Freestyle Script" panose="030804020302050B0404" pitchFamily="66" charset="0"/>
              </a:rPr>
              <a:t> </a:t>
            </a:r>
            <a:r>
              <a:rPr lang="pl-PL" sz="4200" dirty="0" err="1">
                <a:latin typeface="Freestyle Script" panose="030804020302050B0404" pitchFamily="66" charset="0"/>
              </a:rPr>
              <a:t>called</a:t>
            </a:r>
            <a:r>
              <a:rPr lang="pl-PL" sz="4200" dirty="0">
                <a:latin typeface="Freestyle Script" panose="030804020302050B0404" pitchFamily="66" charset="0"/>
              </a:rPr>
              <a:t> "Freedom to </a:t>
            </a:r>
            <a:r>
              <a:rPr lang="pl-PL" sz="4200" dirty="0" err="1">
                <a:latin typeface="Freestyle Script" panose="030804020302050B0404" pitchFamily="66" charset="0"/>
              </a:rPr>
              <a:t>Enlighten</a:t>
            </a:r>
            <a:r>
              <a:rPr lang="pl-PL" sz="4200" dirty="0">
                <a:latin typeface="Freestyle Script" panose="030804020302050B0404" pitchFamily="66" charset="0"/>
              </a:rPr>
              <a:t> the World".</a:t>
            </a:r>
          </a:p>
          <a:p>
            <a:pPr algn="ctr"/>
            <a:r>
              <a:rPr lang="pl-PL" sz="4200" dirty="0">
                <a:latin typeface="Freestyle Script" panose="030804020302050B0404" pitchFamily="66" charset="0"/>
              </a:rPr>
              <a:t>The design of the </a:t>
            </a:r>
            <a:r>
              <a:rPr lang="pl-PL" sz="4200" dirty="0" err="1">
                <a:latin typeface="Freestyle Script" panose="030804020302050B0404" pitchFamily="66" charset="0"/>
              </a:rPr>
              <a:t>steel</a:t>
            </a:r>
            <a:r>
              <a:rPr lang="pl-PL" sz="4200" dirty="0">
                <a:latin typeface="Freestyle Script" panose="030804020302050B0404" pitchFamily="66" charset="0"/>
              </a:rPr>
              <a:t> </a:t>
            </a:r>
            <a:r>
              <a:rPr lang="pl-PL" sz="4200" dirty="0" err="1">
                <a:latin typeface="Freestyle Script" panose="030804020302050B0404" pitchFamily="66" charset="0"/>
              </a:rPr>
              <a:t>structure</a:t>
            </a:r>
            <a:r>
              <a:rPr lang="pl-PL" sz="4200" dirty="0">
                <a:latin typeface="Freestyle Script" panose="030804020302050B0404" pitchFamily="66" charset="0"/>
              </a:rPr>
              <a:t> was made by Gustaw Eiffel in France, </a:t>
            </a:r>
            <a:r>
              <a:rPr lang="pl-PL" sz="4200" dirty="0" err="1">
                <a:latin typeface="Freestyle Script" panose="030804020302050B0404" pitchFamily="66" charset="0"/>
              </a:rPr>
              <a:t>then</a:t>
            </a:r>
            <a:r>
              <a:rPr lang="pl-PL" sz="4200" dirty="0">
                <a:latin typeface="Freestyle Script" panose="030804020302050B0404" pitchFamily="66" charset="0"/>
              </a:rPr>
              <a:t> the </a:t>
            </a:r>
            <a:r>
              <a:rPr lang="pl-PL" sz="4200" dirty="0" err="1">
                <a:latin typeface="Freestyle Script" panose="030804020302050B0404" pitchFamily="66" charset="0"/>
              </a:rPr>
              <a:t>dismantled</a:t>
            </a:r>
            <a:r>
              <a:rPr lang="pl-PL" sz="4200" dirty="0">
                <a:latin typeface="Freestyle Script" panose="030804020302050B0404" pitchFamily="66" charset="0"/>
              </a:rPr>
              <a:t> </a:t>
            </a:r>
            <a:r>
              <a:rPr lang="pl-PL" sz="4200" dirty="0" err="1">
                <a:latin typeface="Freestyle Script" panose="030804020302050B0404" pitchFamily="66" charset="0"/>
              </a:rPr>
              <a:t>parts</a:t>
            </a:r>
            <a:r>
              <a:rPr lang="pl-PL" sz="4200" dirty="0">
                <a:latin typeface="Freestyle Script" panose="030804020302050B0404" pitchFamily="66" charset="0"/>
              </a:rPr>
              <a:t> </a:t>
            </a:r>
            <a:r>
              <a:rPr lang="pl-PL" sz="4200" dirty="0" err="1">
                <a:latin typeface="Freestyle Script" panose="030804020302050B0404" pitchFamily="66" charset="0"/>
              </a:rPr>
              <a:t>were</a:t>
            </a:r>
            <a:r>
              <a:rPr lang="pl-PL" sz="4200" dirty="0">
                <a:latin typeface="Freestyle Script" panose="030804020302050B0404" pitchFamily="66" charset="0"/>
              </a:rPr>
              <a:t> </a:t>
            </a:r>
            <a:r>
              <a:rPr lang="pl-PL" sz="4200" dirty="0" err="1">
                <a:latin typeface="Freestyle Script" panose="030804020302050B0404" pitchFamily="66" charset="0"/>
              </a:rPr>
              <a:t>transported</a:t>
            </a:r>
            <a:r>
              <a:rPr lang="pl-PL" sz="4200" dirty="0">
                <a:latin typeface="Freestyle Script" panose="030804020302050B0404" pitchFamily="66" charset="0"/>
              </a:rPr>
              <a:t> to the USA by </a:t>
            </a:r>
            <a:r>
              <a:rPr lang="pl-PL" sz="4200" dirty="0" err="1">
                <a:latin typeface="Freestyle Script" panose="030804020302050B0404" pitchFamily="66" charset="0"/>
              </a:rPr>
              <a:t>sea</a:t>
            </a:r>
            <a:r>
              <a:rPr lang="pl-PL" sz="42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040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E3AE122B-4BA2-E640-9F63-B40D5DCA5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52B8870-9163-DB42-AA95-CC61A0FD0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Sources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BFF483-01C1-8F44-A336-329259E37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r>
              <a:rPr lang="pl-PL" sz="4600" dirty="0">
                <a:latin typeface="Freestyle Script" panose="030804020302050B0404" pitchFamily="66" charset="0"/>
                <a:hlinkClick r:id="rId3"/>
              </a:rPr>
              <a:t>https://pl.m.wikipedia.org/wiki/Wikipedia:Strona_główna</a:t>
            </a:r>
            <a:r>
              <a:rPr lang="pl-PL" sz="4600" dirty="0">
                <a:latin typeface="Freestyle Script" panose="030804020302050B0404" pitchFamily="66" charset="0"/>
              </a:rPr>
              <a:t>,</a:t>
            </a:r>
          </a:p>
          <a:p>
            <a:r>
              <a:rPr lang="pl-PL" sz="4600" dirty="0">
                <a:latin typeface="Freestyle Script" panose="030804020302050B0404" pitchFamily="66" charset="0"/>
                <a:hlinkClick r:id="rId4"/>
              </a:rPr>
              <a:t>https://www.budowle.pl/budowle/</a:t>
            </a:r>
            <a:r>
              <a:rPr lang="pl-PL" sz="4600" dirty="0" err="1">
                <a:latin typeface="Freestyle Script" panose="030804020302050B0404" pitchFamily="66" charset="0"/>
                <a:hlinkClick r:id="rId4"/>
              </a:rPr>
              <a:t>panstwo</a:t>
            </a:r>
            <a:r>
              <a:rPr lang="pl-PL" sz="4600" dirty="0">
                <a:latin typeface="Freestyle Script" panose="030804020302050B0404" pitchFamily="66" charset="0"/>
                <a:hlinkClick r:id="rId4"/>
              </a:rPr>
              <a:t>/stany-zjednoczone</a:t>
            </a:r>
            <a:r>
              <a:rPr lang="pl-PL" sz="4600" dirty="0">
                <a:latin typeface="Freestyle Script" panose="030804020302050B0404" pitchFamily="66" charset="0"/>
              </a:rPr>
              <a:t>,</a:t>
            </a:r>
          </a:p>
          <a:p>
            <a:r>
              <a:rPr lang="pl-PL" sz="4600" dirty="0">
                <a:latin typeface="Freestyle Script" panose="030804020302050B0404" pitchFamily="66" charset="0"/>
                <a:hlinkClick r:id="rId5"/>
              </a:rPr>
              <a:t>https://</a:t>
            </a:r>
            <a:r>
              <a:rPr lang="pl-PL" sz="4600" dirty="0" err="1">
                <a:latin typeface="Freestyle Script" panose="030804020302050B0404" pitchFamily="66" charset="0"/>
                <a:hlinkClick r:id="rId5"/>
              </a:rPr>
              <a:t>poznajnieznane.pl</a:t>
            </a:r>
            <a:r>
              <a:rPr lang="pl-PL" sz="4600" dirty="0">
                <a:latin typeface="Freestyle Script" panose="030804020302050B0404" pitchFamily="66" charset="0"/>
                <a:hlinkClick r:id="rId5"/>
              </a:rPr>
              <a:t>/ciekawostki-2/</a:t>
            </a:r>
            <a:r>
              <a:rPr lang="pl-PL" sz="4600" dirty="0" err="1">
                <a:latin typeface="Freestyle Script" panose="030804020302050B0404" pitchFamily="66" charset="0"/>
                <a:hlinkClick r:id="rId5"/>
              </a:rPr>
              <a:t>ciekawostki-panstwa-3</a:t>
            </a:r>
            <a:r>
              <a:rPr lang="pl-PL" sz="4600" dirty="0">
                <a:latin typeface="Freestyle Script" panose="030804020302050B0404" pitchFamily="66" charset="0"/>
                <a:hlinkClick r:id="rId5"/>
              </a:rPr>
              <a:t>/stany-zjednoczone-ciekawostki/</a:t>
            </a:r>
            <a:r>
              <a:rPr lang="pl-PL" sz="46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169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285884CD-DD6B-DC46-BB8D-82C6A6461E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4823C6B-774C-5148-8CAB-EEA6D1C13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pl-PL" sz="9600" b="1" dirty="0">
                <a:solidFill>
                  <a:srgbClr val="FFFFFF"/>
                </a:solidFill>
                <a:latin typeface="Freestyle Script" panose="030804020302050B0404" pitchFamily="66" charset="0"/>
              </a:rPr>
              <a:t>The End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EFA412-5754-654D-9B22-D331A44BC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000" dirty="0">
                <a:solidFill>
                  <a:srgbClr val="FFFFFF"/>
                </a:solidFill>
                <a:latin typeface="Freestyle Script" panose="030804020302050B0404" pitchFamily="66" charset="0"/>
              </a:rPr>
              <a:t>Thanks for </a:t>
            </a:r>
            <a:r>
              <a:rPr lang="pl-PL" sz="5000" dirty="0" err="1">
                <a:solidFill>
                  <a:srgbClr val="FFFFFF"/>
                </a:solidFill>
                <a:latin typeface="Freestyle Script" panose="030804020302050B0404" pitchFamily="66" charset="0"/>
              </a:rPr>
              <a:t>attention</a:t>
            </a:r>
            <a:r>
              <a:rPr lang="pl-PL" sz="5000" dirty="0">
                <a:solidFill>
                  <a:srgbClr val="FFFFFF"/>
                </a:solidFill>
                <a:latin typeface="Freestyle Script" panose="030804020302050B0404" pitchFamily="66" charset="0"/>
              </a:rPr>
              <a:t>!</a:t>
            </a:r>
          </a:p>
          <a:p>
            <a:pPr marL="0" indent="0">
              <a:buNone/>
            </a:pPr>
            <a:r>
              <a:rPr lang="pl-PL" sz="3500" dirty="0">
                <a:solidFill>
                  <a:srgbClr val="FFFFFF"/>
                </a:solidFill>
                <a:latin typeface="Freestyle Script" panose="030804020302050B0404" pitchFamily="66" charset="0"/>
              </a:rPr>
              <a:t>Author: Agata Kaźmierczak 1TF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19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4B9F5172-FCEA-9E40-B6E8-892939FDF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F5BC9DD-1A87-5D47-8469-D3F5DD87D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>
                <a:latin typeface="Freestyle Script" panose="030804020302050B0404" pitchFamily="66" charset="0"/>
              </a:rPr>
              <a:t>Location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5F0FFA-B0E9-0040-91E3-D8B836774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500" b="0" i="0" u="none" strike="noStrike" dirty="0" err="1">
                <a:effectLst/>
                <a:latin typeface="Freestyle Script" panose="030804020302050B0404" pitchFamily="66" charset="0"/>
              </a:rPr>
              <a:t>Located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 in </a:t>
            </a:r>
            <a:r>
              <a:rPr lang="pl-PL" sz="4500" i="0" u="none" strike="noStrike" dirty="0">
                <a:effectLst/>
                <a:latin typeface="Freestyle Script" panose="030804020302050B0404" pitchFamily="66" charset="0"/>
              </a:rPr>
              <a:t>North America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, the country is </a:t>
            </a:r>
            <a:r>
              <a:rPr lang="pl-PL" sz="4500" b="0" i="0" u="none" strike="noStrike" dirty="0" err="1">
                <a:effectLst/>
                <a:latin typeface="Freestyle Script" panose="030804020302050B0404" pitchFamily="66" charset="0"/>
              </a:rPr>
              <a:t>bordered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 on the west by the Pacific Ocean and to the east by the Atlantic Ocean. </a:t>
            </a:r>
            <a:r>
              <a:rPr lang="pl-PL" sz="4500" b="0" i="0" u="none" strike="noStrike" dirty="0" err="1">
                <a:effectLst/>
                <a:latin typeface="Freestyle Script" panose="030804020302050B0404" pitchFamily="66" charset="0"/>
              </a:rPr>
              <a:t>Along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 the </a:t>
            </a:r>
            <a:r>
              <a:rPr lang="pl-PL" sz="4500" b="0" i="0" u="none" strike="noStrike" dirty="0" err="1">
                <a:effectLst/>
                <a:latin typeface="Freestyle Script" panose="030804020302050B0404" pitchFamily="66" charset="0"/>
              </a:rPr>
              <a:t>northern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 border is Canada and the </a:t>
            </a:r>
            <a:r>
              <a:rPr lang="pl-PL" sz="4500" b="0" i="0" u="none" strike="noStrike" dirty="0" err="1">
                <a:effectLst/>
                <a:latin typeface="Freestyle Script" panose="030804020302050B0404" pitchFamily="66" charset="0"/>
              </a:rPr>
              <a:t>southern</a:t>
            </a:r>
            <a:r>
              <a:rPr lang="pl-PL" sz="4500" b="0" i="0" u="none" strike="noStrike" dirty="0">
                <a:effectLst/>
                <a:latin typeface="Freestyle Script" panose="030804020302050B0404" pitchFamily="66" charset="0"/>
              </a:rPr>
              <a:t> border is Mexico.</a:t>
            </a:r>
            <a:endParaRPr lang="pl-PL" sz="45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33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F6B97BBD-728A-924D-961A-64A93C1799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6D282D0-1940-7448-A1B9-48314B325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Population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11D0693-36A0-1048-87F1-0675346C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500" dirty="0">
                <a:latin typeface="Freestyle Script" panose="030804020302050B0404" pitchFamily="66" charset="0"/>
              </a:rPr>
              <a:t>In 2019 </a:t>
            </a:r>
            <a:r>
              <a:rPr lang="pl-PL" sz="4500" dirty="0" err="1">
                <a:latin typeface="Freestyle Script" panose="030804020302050B0404" pitchFamily="66" charset="0"/>
              </a:rPr>
              <a:t>population</a:t>
            </a:r>
            <a:r>
              <a:rPr lang="pl-PL" sz="4500" dirty="0">
                <a:latin typeface="Freestyle Script" panose="030804020302050B0404" pitchFamily="66" charset="0"/>
              </a:rPr>
              <a:t> in the USA is 328,3 </a:t>
            </a:r>
            <a:r>
              <a:rPr lang="pl-PL" sz="4500" dirty="0" err="1">
                <a:latin typeface="Freestyle Script" panose="030804020302050B0404" pitchFamily="66" charset="0"/>
              </a:rPr>
              <a:t>million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people</a:t>
            </a:r>
            <a:r>
              <a:rPr lang="pl-PL" sz="4500" dirty="0">
                <a:latin typeface="Freestyle Script" panose="030804020302050B0404" pitchFamily="66" charset="0"/>
              </a:rPr>
              <a:t>. United States is 3 country in terms of </a:t>
            </a:r>
            <a:r>
              <a:rPr lang="pl-PL" sz="4500" dirty="0" err="1">
                <a:latin typeface="Freestyle Script" panose="030804020302050B0404" pitchFamily="66" charset="0"/>
              </a:rPr>
              <a:t>population</a:t>
            </a:r>
            <a:r>
              <a:rPr lang="pl-PL" sz="4500" dirty="0">
                <a:latin typeface="Freestyle Script" panose="030804020302050B0404" pitchFamily="66" charset="0"/>
              </a:rPr>
              <a:t> in the world. </a:t>
            </a:r>
          </a:p>
        </p:txBody>
      </p:sp>
    </p:spTree>
    <p:extLst>
      <p:ext uri="{BB962C8B-B14F-4D97-AF65-F5344CB8AC3E}">
        <p14:creationId xmlns:p14="http://schemas.microsoft.com/office/powerpoint/2010/main" val="7872260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3FD566F1-7F0B-4F42-8B38-FDC844233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7" b="634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BF915284-D0D3-3E4A-BDAF-7ECD8797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Language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2C4D38-B1FA-3948-9C86-3E6A059D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500" dirty="0">
                <a:latin typeface="Freestyle Script" panose="030804020302050B0404" pitchFamily="66" charset="0"/>
              </a:rPr>
              <a:t>The United States </a:t>
            </a:r>
            <a:r>
              <a:rPr lang="pl-PL" sz="4500" dirty="0" err="1">
                <a:latin typeface="Freestyle Script" panose="030804020302050B0404" pitchFamily="66" charset="0"/>
              </a:rPr>
              <a:t>doesn’t</a:t>
            </a:r>
            <a:r>
              <a:rPr lang="pl-PL" sz="4500" dirty="0">
                <a:latin typeface="Freestyle Script" panose="030804020302050B0404" pitchFamily="66" charset="0"/>
              </a:rPr>
              <a:t> has an </a:t>
            </a:r>
            <a:r>
              <a:rPr lang="pl-PL" sz="4500" dirty="0" err="1">
                <a:latin typeface="Freestyle Script" panose="030804020302050B0404" pitchFamily="66" charset="0"/>
              </a:rPr>
              <a:t>official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language</a:t>
            </a:r>
            <a:r>
              <a:rPr lang="pl-PL" sz="4500" dirty="0">
                <a:latin typeface="Freestyle Script" panose="030804020302050B0404" pitchFamily="66" charset="0"/>
              </a:rPr>
              <a:t> at the </a:t>
            </a:r>
            <a:r>
              <a:rPr lang="pl-PL" sz="4500" dirty="0" err="1">
                <a:latin typeface="Freestyle Script" panose="030804020302050B0404" pitchFamily="66" charset="0"/>
              </a:rPr>
              <a:t>federal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level</a:t>
            </a:r>
            <a:r>
              <a:rPr lang="pl-PL" sz="4500" dirty="0">
                <a:latin typeface="Freestyle Script" panose="030804020302050B0404" pitchFamily="66" charset="0"/>
              </a:rPr>
              <a:t>, </a:t>
            </a:r>
            <a:r>
              <a:rPr lang="pl-PL" sz="4500" dirty="0" err="1">
                <a:latin typeface="Freestyle Script" panose="030804020302050B0404" pitchFamily="66" charset="0"/>
              </a:rPr>
              <a:t>however</a:t>
            </a:r>
            <a:r>
              <a:rPr lang="pl-PL" sz="4500" dirty="0">
                <a:latin typeface="Freestyle Script" panose="030804020302050B0404" pitchFamily="66" charset="0"/>
              </a:rPr>
              <a:t> English is the de facto national </a:t>
            </a:r>
            <a:r>
              <a:rPr lang="pl-PL" sz="4500" dirty="0" err="1">
                <a:latin typeface="Freestyle Script" panose="030804020302050B0404" pitchFamily="66" charset="0"/>
              </a:rPr>
              <a:t>language</a:t>
            </a:r>
            <a:r>
              <a:rPr lang="pl-PL" sz="45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888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74432BB-F560-FB4F-8BBD-B05E68357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910E67-9416-5143-B7E7-46307E4A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Administrative</a:t>
            </a:r>
            <a:r>
              <a:rPr lang="pl-PL" sz="9600" b="1" dirty="0">
                <a:latin typeface="Freestyle Script" panose="030804020302050B0404" pitchFamily="66" charset="0"/>
              </a:rPr>
              <a:t> </a:t>
            </a:r>
            <a:r>
              <a:rPr lang="pl-PL" sz="9600" b="1" dirty="0" err="1">
                <a:latin typeface="Freestyle Script" panose="030804020302050B0404" pitchFamily="66" charset="0"/>
              </a:rPr>
              <a:t>division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53CBE42-A6B2-AD43-A858-D44817B7D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500" dirty="0">
                <a:latin typeface="Freestyle Script" panose="030804020302050B0404" pitchFamily="66" charset="0"/>
              </a:rPr>
              <a:t>USA is </a:t>
            </a:r>
            <a:r>
              <a:rPr lang="pl-PL" sz="4500" dirty="0" err="1">
                <a:latin typeface="Freestyle Script" panose="030804020302050B0404" pitchFamily="66" charset="0"/>
              </a:rPr>
              <a:t>divided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into</a:t>
            </a:r>
            <a:r>
              <a:rPr lang="pl-PL" sz="4500" dirty="0">
                <a:latin typeface="Freestyle Script" panose="030804020302050B0404" pitchFamily="66" charset="0"/>
              </a:rPr>
              <a:t> 50 </a:t>
            </a:r>
            <a:r>
              <a:rPr lang="pl-PL" sz="4500" dirty="0" err="1">
                <a:latin typeface="Freestyle Script" panose="030804020302050B0404" pitchFamily="66" charset="0"/>
              </a:rPr>
              <a:t>states</a:t>
            </a:r>
            <a:r>
              <a:rPr lang="pl-PL" sz="4500" dirty="0">
                <a:latin typeface="Freestyle Script" panose="030804020302050B0404" pitchFamily="66" charset="0"/>
              </a:rPr>
              <a:t>. In my </a:t>
            </a:r>
            <a:r>
              <a:rPr lang="pl-PL" sz="4500" dirty="0" err="1">
                <a:latin typeface="Freestyle Script" panose="030804020302050B0404" pitchFamily="66" charset="0"/>
              </a:rPr>
              <a:t>opinion</a:t>
            </a:r>
            <a:r>
              <a:rPr lang="pl-PL" sz="4500" dirty="0">
                <a:latin typeface="Freestyle Script" panose="030804020302050B0404" pitchFamily="66" charset="0"/>
              </a:rPr>
              <a:t> the most popular </a:t>
            </a:r>
            <a:r>
              <a:rPr lang="pl-PL" sz="4500" dirty="0" err="1">
                <a:latin typeface="Freestyle Script" panose="030804020302050B0404" pitchFamily="66" charset="0"/>
              </a:rPr>
              <a:t>states</a:t>
            </a:r>
            <a:r>
              <a:rPr lang="pl-PL" sz="4500" dirty="0">
                <a:latin typeface="Freestyle Script" panose="030804020302050B0404" pitchFamily="66" charset="0"/>
              </a:rPr>
              <a:t> in USA are Arizona, California, Florida, Hawaii. </a:t>
            </a:r>
          </a:p>
        </p:txBody>
      </p:sp>
    </p:spTree>
    <p:extLst>
      <p:ext uri="{BB962C8B-B14F-4D97-AF65-F5344CB8AC3E}">
        <p14:creationId xmlns:p14="http://schemas.microsoft.com/office/powerpoint/2010/main" val="683685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8096DF9D-0948-BD4B-99A8-152FFCAAB1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0" b="1171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26E1879-1C0C-F04F-A4CA-A8AC7CFEF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Curiosites</a:t>
            </a:r>
            <a:r>
              <a:rPr lang="pl-PL" sz="9600" b="1" dirty="0">
                <a:latin typeface="Freestyle Script" panose="030804020302050B0404" pitchFamily="66" charset="0"/>
              </a:rPr>
              <a:t> </a:t>
            </a:r>
            <a:r>
              <a:rPr lang="pl-PL" sz="9600" b="1" dirty="0" err="1">
                <a:latin typeface="Freestyle Script" panose="030804020302050B0404" pitchFamily="66" charset="0"/>
              </a:rPr>
              <a:t>about</a:t>
            </a:r>
            <a:r>
              <a:rPr lang="pl-PL" sz="9600" b="1" dirty="0">
                <a:latin typeface="Freestyle Script" panose="030804020302050B0404" pitchFamily="66" charset="0"/>
              </a:rPr>
              <a:t> USA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9ECE59-AB91-6E41-9A0B-4E91F232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Autofit/>
          </a:bodyPr>
          <a:lstStyle/>
          <a:p>
            <a:r>
              <a:rPr lang="pl-PL" sz="4000" dirty="0">
                <a:latin typeface="Freestyle Script" panose="030804020302050B0404" pitchFamily="66" charset="0"/>
              </a:rPr>
              <a:t>United States is 30 times </a:t>
            </a:r>
            <a:r>
              <a:rPr lang="pl-PL" sz="4000" dirty="0" err="1">
                <a:latin typeface="Freestyle Script" panose="030804020302050B0404" pitchFamily="66" charset="0"/>
              </a:rPr>
              <a:t>larger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than</a:t>
            </a:r>
            <a:r>
              <a:rPr lang="pl-PL" sz="4000" dirty="0">
                <a:latin typeface="Freestyle Script" panose="030804020302050B0404" pitchFamily="66" charset="0"/>
              </a:rPr>
              <a:t> Poland.</a:t>
            </a:r>
          </a:p>
          <a:p>
            <a:r>
              <a:rPr lang="pl-PL" sz="4000" dirty="0">
                <a:latin typeface="Freestyle Script" panose="030804020302050B0404" pitchFamily="66" charset="0"/>
              </a:rPr>
              <a:t>The grizzly </a:t>
            </a:r>
            <a:r>
              <a:rPr lang="pl-PL" sz="4000" dirty="0" err="1">
                <a:latin typeface="Freestyle Script" panose="030804020302050B0404" pitchFamily="66" charset="0"/>
              </a:rPr>
              <a:t>bear</a:t>
            </a:r>
            <a:r>
              <a:rPr lang="pl-PL" sz="4000" dirty="0">
                <a:latin typeface="Freestyle Script" panose="030804020302050B0404" pitchFamily="66" charset="0"/>
              </a:rPr>
              <a:t> is an </a:t>
            </a:r>
            <a:r>
              <a:rPr lang="pl-PL" sz="4000" dirty="0" err="1">
                <a:latin typeface="Freestyle Script" panose="030804020302050B0404" pitchFamily="66" charset="0"/>
              </a:rPr>
              <a:t>official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animal</a:t>
            </a:r>
            <a:r>
              <a:rPr lang="pl-PL" sz="4000" dirty="0">
                <a:latin typeface="Freestyle Script" panose="030804020302050B0404" pitchFamily="66" charset="0"/>
              </a:rPr>
              <a:t> of the state of California. </a:t>
            </a:r>
          </a:p>
          <a:p>
            <a:r>
              <a:rPr lang="pl-PL" sz="4000" dirty="0">
                <a:latin typeface="Freestyle Script" panose="030804020302050B0404" pitchFamily="66" charset="0"/>
              </a:rPr>
              <a:t>The first capital of the USA was New York.</a:t>
            </a:r>
          </a:p>
          <a:p>
            <a:r>
              <a:rPr lang="pl-PL" sz="4000" dirty="0">
                <a:latin typeface="Freestyle Script" panose="030804020302050B0404" pitchFamily="66" charset="0"/>
              </a:rPr>
              <a:t>Jazz, country, gospel, rock, blues, pop, disco, metal, grunge, hip-hop, house and techno </a:t>
            </a:r>
            <a:r>
              <a:rPr lang="pl-PL" sz="4000" dirty="0" err="1">
                <a:latin typeface="Freestyle Script" panose="030804020302050B0404" pitchFamily="66" charset="0"/>
              </a:rPr>
              <a:t>were</a:t>
            </a:r>
            <a:r>
              <a:rPr lang="pl-PL" sz="4000" dirty="0">
                <a:latin typeface="Freestyle Script" panose="030804020302050B0404" pitchFamily="66" charset="0"/>
              </a:rPr>
              <a:t> </a:t>
            </a:r>
            <a:r>
              <a:rPr lang="pl-PL" sz="4000" dirty="0" err="1">
                <a:latin typeface="Freestyle Script" panose="030804020302050B0404" pitchFamily="66" charset="0"/>
              </a:rPr>
              <a:t>born</a:t>
            </a:r>
            <a:r>
              <a:rPr lang="pl-PL" sz="4000" dirty="0">
                <a:latin typeface="Freestyle Script" panose="030804020302050B0404" pitchFamily="66" charset="0"/>
              </a:rPr>
              <a:t> 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2585185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71459854-F4F4-7F4A-9CEC-6C9B3DCE36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356C687-4658-A148-8AF8-984E36F9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Curiosites</a:t>
            </a:r>
            <a:r>
              <a:rPr lang="pl-PL" sz="9600" b="1" dirty="0">
                <a:latin typeface="Freestyle Script" panose="030804020302050B0404" pitchFamily="66" charset="0"/>
              </a:rPr>
              <a:t> </a:t>
            </a:r>
            <a:r>
              <a:rPr lang="pl-PL" sz="9600" b="1" dirty="0" err="1">
                <a:latin typeface="Freestyle Script" panose="030804020302050B0404" pitchFamily="66" charset="0"/>
              </a:rPr>
              <a:t>about</a:t>
            </a:r>
            <a:r>
              <a:rPr lang="pl-PL" sz="9600" b="1" dirty="0">
                <a:latin typeface="Freestyle Script" panose="030804020302050B0404" pitchFamily="66" charset="0"/>
              </a:rPr>
              <a:t> USA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2C2CFB-3478-9B48-BD3D-A9D54F2A2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4500" dirty="0">
                <a:latin typeface="Freestyle Script" panose="030804020302050B0404" pitchFamily="66" charset="0"/>
              </a:rPr>
              <a:t>The United States </a:t>
            </a:r>
            <a:r>
              <a:rPr lang="pl-PL" sz="4500" dirty="0" err="1">
                <a:latin typeface="Freestyle Script" panose="030804020302050B0404" pitchFamily="66" charset="0"/>
              </a:rPr>
              <a:t>doesn’t</a:t>
            </a:r>
            <a:r>
              <a:rPr lang="pl-PL" sz="4500" dirty="0">
                <a:latin typeface="Freestyle Script" panose="030804020302050B0404" pitchFamily="66" charset="0"/>
              </a:rPr>
              <a:t> has an </a:t>
            </a:r>
            <a:r>
              <a:rPr lang="pl-PL" sz="4500" dirty="0" err="1">
                <a:latin typeface="Freestyle Script" panose="030804020302050B0404" pitchFamily="66" charset="0"/>
              </a:rPr>
              <a:t>official</a:t>
            </a:r>
            <a:r>
              <a:rPr lang="pl-PL" sz="4500" dirty="0">
                <a:latin typeface="Freestyle Script" panose="030804020302050B0404" pitchFamily="66" charset="0"/>
              </a:rPr>
              <a:t> state </a:t>
            </a:r>
            <a:r>
              <a:rPr lang="pl-PL" sz="4500" dirty="0" err="1">
                <a:latin typeface="Freestyle Script" panose="030804020302050B0404" pitchFamily="66" charset="0"/>
              </a:rPr>
              <a:t>religion</a:t>
            </a:r>
            <a:r>
              <a:rPr lang="pl-PL" sz="4500" dirty="0">
                <a:latin typeface="Freestyle Script" panose="030804020302050B0404" pitchFamily="66" charset="0"/>
              </a:rPr>
              <a:t>.</a:t>
            </a:r>
          </a:p>
          <a:p>
            <a:pPr algn="ctr"/>
            <a:r>
              <a:rPr lang="pl-PL" sz="4500" dirty="0">
                <a:latin typeface="Freestyle Script" panose="030804020302050B0404" pitchFamily="66" charset="0"/>
              </a:rPr>
              <a:t>It’s the first country to </a:t>
            </a:r>
            <a:r>
              <a:rPr lang="pl-PL" sz="4500" dirty="0" err="1">
                <a:latin typeface="Freestyle Script" panose="030804020302050B0404" pitchFamily="66" charset="0"/>
              </a:rPr>
              <a:t>introduce</a:t>
            </a:r>
            <a:r>
              <a:rPr lang="pl-PL" sz="4500" dirty="0">
                <a:latin typeface="Freestyle Script" panose="030804020302050B0404" pitchFamily="66" charset="0"/>
              </a:rPr>
              <a:t> public schools.</a:t>
            </a:r>
          </a:p>
          <a:p>
            <a:pPr algn="ctr"/>
            <a:r>
              <a:rPr lang="pl-PL" sz="4500" dirty="0">
                <a:latin typeface="Freestyle Script" panose="030804020302050B0404" pitchFamily="66" charset="0"/>
              </a:rPr>
              <a:t>The most </a:t>
            </a:r>
            <a:r>
              <a:rPr lang="pl-PL" sz="4500" dirty="0" err="1">
                <a:latin typeface="Freestyle Script" panose="030804020302050B0404" pitchFamily="66" charset="0"/>
              </a:rPr>
              <a:t>populous</a:t>
            </a:r>
            <a:r>
              <a:rPr lang="pl-PL" sz="4500" dirty="0">
                <a:latin typeface="Freestyle Script" panose="030804020302050B0404" pitchFamily="66" charset="0"/>
              </a:rPr>
              <a:t> city in the United States is New York.</a:t>
            </a:r>
          </a:p>
          <a:p>
            <a:pPr algn="ctr"/>
            <a:r>
              <a:rPr lang="pl-PL" sz="4500" dirty="0">
                <a:latin typeface="Freestyle Script" panose="030804020302050B0404" pitchFamily="66" charset="0"/>
              </a:rPr>
              <a:t>The Hawaiian </a:t>
            </a:r>
            <a:r>
              <a:rPr lang="pl-PL" sz="4500" dirty="0" err="1">
                <a:latin typeface="Freestyle Script" panose="030804020302050B0404" pitchFamily="66" charset="0"/>
              </a:rPr>
              <a:t>language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consists</a:t>
            </a:r>
            <a:r>
              <a:rPr lang="pl-PL" sz="4500" dirty="0">
                <a:latin typeface="Freestyle Script" panose="030804020302050B0404" pitchFamily="66" charset="0"/>
              </a:rPr>
              <a:t> of </a:t>
            </a:r>
            <a:r>
              <a:rPr lang="pl-PL" sz="4500" dirty="0" err="1">
                <a:latin typeface="Freestyle Script" panose="030804020302050B0404" pitchFamily="66" charset="0"/>
              </a:rPr>
              <a:t>only</a:t>
            </a:r>
            <a:r>
              <a:rPr lang="pl-PL" sz="4500" dirty="0">
                <a:latin typeface="Freestyle Script" panose="030804020302050B0404" pitchFamily="66" charset="0"/>
              </a:rPr>
              <a:t> 12 </a:t>
            </a:r>
            <a:r>
              <a:rPr lang="pl-PL" sz="4500" dirty="0" err="1">
                <a:latin typeface="Freestyle Script" panose="030804020302050B0404" pitchFamily="66" charset="0"/>
              </a:rPr>
              <a:t>letters</a:t>
            </a:r>
            <a:r>
              <a:rPr lang="pl-PL" sz="4500" dirty="0">
                <a:latin typeface="Freestyle Script" panose="030804020302050B04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7152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729C111-674E-EE40-8951-75F69B663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F5D94B5-6FB4-0F47-B4BD-14FA717E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Monuments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8F8BB-FAE6-F34D-8564-5818ABC4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anchor="ctr">
            <a:normAutofit/>
          </a:bodyPr>
          <a:lstStyle/>
          <a:p>
            <a:pPr algn="ctr"/>
            <a:r>
              <a:rPr lang="pl-PL" sz="4500" dirty="0">
                <a:latin typeface="Freestyle Script" panose="030804020302050B0404" pitchFamily="66" charset="0"/>
              </a:rPr>
              <a:t>Alcatraz- the most </a:t>
            </a:r>
            <a:r>
              <a:rPr lang="pl-PL" sz="4500" dirty="0" err="1">
                <a:latin typeface="Freestyle Script" panose="030804020302050B0404" pitchFamily="66" charset="0"/>
              </a:rPr>
              <a:t>famous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prison</a:t>
            </a:r>
            <a:r>
              <a:rPr lang="pl-PL" sz="4500" dirty="0">
                <a:latin typeface="Freestyle Script" panose="030804020302050B0404" pitchFamily="66" charset="0"/>
              </a:rPr>
              <a:t> in the world- San Francisco,</a:t>
            </a:r>
          </a:p>
          <a:p>
            <a:pPr algn="ctr"/>
            <a:r>
              <a:rPr lang="pl-PL" sz="4500" dirty="0">
                <a:latin typeface="Freestyle Script" panose="030804020302050B0404" pitchFamily="66" charset="0"/>
              </a:rPr>
              <a:t>White House- </a:t>
            </a:r>
            <a:r>
              <a:rPr lang="pl-PL" sz="4500" dirty="0" err="1">
                <a:latin typeface="Freestyle Script" panose="030804020302050B0404" pitchFamily="66" charset="0"/>
              </a:rPr>
              <a:t>official</a:t>
            </a:r>
            <a:r>
              <a:rPr lang="pl-PL" sz="4500" dirty="0">
                <a:latin typeface="Freestyle Script" panose="030804020302050B0404" pitchFamily="66" charset="0"/>
              </a:rPr>
              <a:t> </a:t>
            </a:r>
            <a:r>
              <a:rPr lang="pl-PL" sz="4500" dirty="0" err="1">
                <a:latin typeface="Freestyle Script" panose="030804020302050B0404" pitchFamily="66" charset="0"/>
              </a:rPr>
              <a:t>residence</a:t>
            </a:r>
            <a:r>
              <a:rPr lang="pl-PL" sz="4500" dirty="0">
                <a:latin typeface="Freestyle Script" panose="030804020302050B0404" pitchFamily="66" charset="0"/>
              </a:rPr>
              <a:t> and </a:t>
            </a:r>
            <a:r>
              <a:rPr lang="pl-PL" sz="4500" dirty="0" err="1">
                <a:latin typeface="Freestyle Script" panose="030804020302050B0404" pitchFamily="66" charset="0"/>
              </a:rPr>
              <a:t>workplace</a:t>
            </a:r>
            <a:r>
              <a:rPr lang="pl-PL" sz="4500" dirty="0">
                <a:latin typeface="Freestyle Script" panose="030804020302050B0404" pitchFamily="66" charset="0"/>
              </a:rPr>
              <a:t> of </a:t>
            </a:r>
            <a:r>
              <a:rPr lang="pl-PL" sz="4500" dirty="0" err="1">
                <a:latin typeface="Freestyle Script" panose="030804020302050B0404" pitchFamily="66" charset="0"/>
              </a:rPr>
              <a:t>presidents</a:t>
            </a:r>
            <a:r>
              <a:rPr lang="pl-PL" sz="4500" dirty="0">
                <a:latin typeface="Freestyle Script" panose="030804020302050B0404" pitchFamily="66" charset="0"/>
              </a:rPr>
              <a:t> in United States- Washington,</a:t>
            </a:r>
          </a:p>
        </p:txBody>
      </p:sp>
    </p:spTree>
    <p:extLst>
      <p:ext uri="{BB962C8B-B14F-4D97-AF65-F5344CB8AC3E}">
        <p14:creationId xmlns:p14="http://schemas.microsoft.com/office/powerpoint/2010/main" val="3333081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9ED90B9-E4DE-434F-94DA-2B850C572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" b="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F5D94B5-6FB4-0F47-B4BD-14FA717EE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pPr algn="ctr"/>
            <a:r>
              <a:rPr lang="pl-PL" sz="9600" b="1" dirty="0" err="1">
                <a:latin typeface="Freestyle Script" panose="030804020302050B0404" pitchFamily="66" charset="0"/>
              </a:rPr>
              <a:t>Monuments</a:t>
            </a:r>
            <a:endParaRPr lang="pl-PL" sz="9600" b="1" dirty="0">
              <a:latin typeface="Freestyle Script" panose="030804020302050B04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58F8BB-FAE6-F34D-8564-5818ABC4B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4133423"/>
            <a:ext cx="10506456" cy="2670048"/>
          </a:xfrm>
        </p:spPr>
        <p:txBody>
          <a:bodyPr anchor="ctr">
            <a:noAutofit/>
          </a:bodyPr>
          <a:lstStyle/>
          <a:p>
            <a:pPr algn="ctr"/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George Washington Bridge- bridge, </a:t>
            </a:r>
            <a:r>
              <a:rPr lang="pl-PL" sz="3700" i="0" u="none" strike="noStrike" dirty="0" err="1">
                <a:effectLst/>
                <a:latin typeface="Freestyle Script" panose="030804020302050B0404" pitchFamily="66" charset="0"/>
              </a:rPr>
              <a:t>which</a:t>
            </a:r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 </a:t>
            </a:r>
            <a:r>
              <a:rPr lang="pl-PL" sz="3700" i="0" u="none" strike="noStrike" dirty="0" err="1">
                <a:effectLst/>
                <a:latin typeface="Freestyle Script" panose="030804020302050B0404" pitchFamily="66" charset="0"/>
              </a:rPr>
              <a:t>connect</a:t>
            </a:r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 New York with New Jersey- New York, New Jersey,</a:t>
            </a:r>
          </a:p>
          <a:p>
            <a:pPr algn="ctr"/>
            <a:r>
              <a:rPr lang="pl-PL" sz="3700" dirty="0">
                <a:latin typeface="Freestyle Script" panose="030804020302050B0404" pitchFamily="66" charset="0"/>
              </a:rPr>
              <a:t>Mountain Rushmore- rock with 18 meters high </a:t>
            </a:r>
            <a:r>
              <a:rPr lang="pl-PL" sz="3700" dirty="0" err="1">
                <a:latin typeface="Freestyle Script" panose="030804020302050B0404" pitchFamily="66" charset="0"/>
              </a:rPr>
              <a:t>faces</a:t>
            </a:r>
            <a:r>
              <a:rPr lang="pl-PL" sz="3700" dirty="0">
                <a:latin typeface="Freestyle Script" panose="030804020302050B0404" pitchFamily="66" charset="0"/>
              </a:rPr>
              <a:t> of </a:t>
            </a:r>
            <a:r>
              <a:rPr lang="pl-PL" sz="3700" dirty="0" err="1">
                <a:latin typeface="Freestyle Script" panose="030804020302050B0404" pitchFamily="66" charset="0"/>
              </a:rPr>
              <a:t>four</a:t>
            </a:r>
            <a:r>
              <a:rPr lang="pl-PL" sz="3700" dirty="0">
                <a:latin typeface="Freestyle Script" panose="030804020302050B0404" pitchFamily="66" charset="0"/>
              </a:rPr>
              <a:t> USA </a:t>
            </a:r>
            <a:r>
              <a:rPr lang="pl-PL" sz="3700" dirty="0" err="1">
                <a:latin typeface="Freestyle Script" panose="030804020302050B0404" pitchFamily="66" charset="0"/>
              </a:rPr>
              <a:t>presidents</a:t>
            </a:r>
            <a:r>
              <a:rPr lang="pl-PL" sz="3700" dirty="0">
                <a:latin typeface="Freestyle Script" panose="030804020302050B0404" pitchFamily="66" charset="0"/>
              </a:rPr>
              <a:t>- South Dakota,</a:t>
            </a:r>
          </a:p>
          <a:p>
            <a:pPr algn="ctr"/>
            <a:r>
              <a:rPr lang="pl-PL" sz="3700" i="0" u="none" strike="noStrike" dirty="0" err="1">
                <a:effectLst/>
                <a:latin typeface="Freestyle Script" panose="030804020302050B0404" pitchFamily="66" charset="0"/>
              </a:rPr>
              <a:t>Statue</a:t>
            </a:r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 of Liberty- </a:t>
            </a:r>
            <a:r>
              <a:rPr lang="pl-PL" sz="3700" i="0" u="none" strike="noStrike" dirty="0" err="1">
                <a:effectLst/>
                <a:latin typeface="Freestyle Script" panose="030804020302050B0404" pitchFamily="66" charset="0"/>
              </a:rPr>
              <a:t>statue</a:t>
            </a:r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, </a:t>
            </a:r>
            <a:r>
              <a:rPr lang="pl-PL" sz="3700" i="0" u="none" strike="noStrike" dirty="0" err="1">
                <a:effectLst/>
                <a:latin typeface="Freestyle Script" panose="030804020302050B0404" pitchFamily="66" charset="0"/>
              </a:rPr>
              <a:t>memorial</a:t>
            </a:r>
            <a:r>
              <a:rPr lang="pl-PL" sz="3700" i="0" u="none" strike="noStrike" dirty="0">
                <a:effectLst/>
                <a:latin typeface="Freestyle Script" panose="030804020302050B0404" pitchFamily="66" charset="0"/>
              </a:rPr>
              <a:t>, symbol of New York- </a:t>
            </a:r>
            <a:r>
              <a:rPr lang="pl-PL" sz="3700" b="0" i="0" u="none" strike="noStrike" dirty="0">
                <a:effectLst/>
                <a:latin typeface="Freestyle Script" panose="030804020302050B0404" pitchFamily="66" charset="0"/>
              </a:rPr>
              <a:t>Liberty Island, New York</a:t>
            </a:r>
            <a:endParaRPr lang="pl-PL" sz="3700" i="0" u="none" strike="noStrike" dirty="0">
              <a:effectLst/>
              <a:latin typeface="Freestyle Script" panose="030804020302050B0404" pitchFamily="66" charset="0"/>
            </a:endParaRPr>
          </a:p>
          <a:p>
            <a:pPr algn="ctr"/>
            <a:endParaRPr lang="pl-PL" sz="3700" dirty="0"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04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16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United States</vt:lpstr>
      <vt:lpstr>Location</vt:lpstr>
      <vt:lpstr>Population</vt:lpstr>
      <vt:lpstr>Language</vt:lpstr>
      <vt:lpstr>Administrative division</vt:lpstr>
      <vt:lpstr>Curiosites about USA</vt:lpstr>
      <vt:lpstr>Curiosites about USA</vt:lpstr>
      <vt:lpstr>Monuments</vt:lpstr>
      <vt:lpstr>Monuments</vt:lpstr>
      <vt:lpstr>Curiosities about Alcatraz</vt:lpstr>
      <vt:lpstr>Curiosities about White House</vt:lpstr>
      <vt:lpstr>Curiosities about George Washington Bridge</vt:lpstr>
      <vt:lpstr>Curiosities about Mountain Rushmore</vt:lpstr>
      <vt:lpstr>Curiosities about Statue of Liberty</vt:lpstr>
      <vt:lpstr>Sources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</dc:title>
  <dc:creator>Agata Kaźmierczak</dc:creator>
  <cp:lastModifiedBy>Agata Kaźmierczak</cp:lastModifiedBy>
  <cp:revision>7</cp:revision>
  <dcterms:created xsi:type="dcterms:W3CDTF">2021-04-30T19:56:51Z</dcterms:created>
  <dcterms:modified xsi:type="dcterms:W3CDTF">2021-05-01T10:31:40Z</dcterms:modified>
</cp:coreProperties>
</file>